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6" r:id="rId4"/>
    <p:sldId id="292" r:id="rId5"/>
    <p:sldId id="288" r:id="rId6"/>
    <p:sldId id="293" r:id="rId7"/>
    <p:sldId id="282" r:id="rId8"/>
    <p:sldId id="283" r:id="rId9"/>
    <p:sldId id="294" r:id="rId10"/>
    <p:sldId id="291" r:id="rId11"/>
    <p:sldId id="284" r:id="rId12"/>
    <p:sldId id="295" r:id="rId13"/>
    <p:sldId id="285" r:id="rId14"/>
    <p:sldId id="297" r:id="rId15"/>
    <p:sldId id="29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DE"/>
    <a:srgbClr val="ACDFD5"/>
    <a:srgbClr val="5D5D5D"/>
    <a:srgbClr val="5F5E5F"/>
    <a:srgbClr val="90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48808-968D-4BE4-A5E7-0703A77CDB2D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A580D-16E5-41BC-8BB3-7892E281F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02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1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3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3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3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2BE77-3FCA-45DD-9828-9EBBCC54A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B826B1-EB12-40F5-AF83-C98600743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D7FA20-B96E-4971-9371-86AB2FF1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843DAE-73E0-482B-9644-BACAD1C7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F0205B-3F19-4803-83AF-AE65C9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88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09294-2B7B-4B4C-B5D2-489F4108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195686-9F76-476D-8A25-CC6C8AEE8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A050F2-8C42-47DD-8138-9FAAE9B2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971774-71D4-466A-B12B-D471F7BA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4C9E89-E644-468B-9A77-522840DB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20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02E4C6-DA95-4DE1-BEC3-F1E9829BE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EA16FD-5C5C-47A2-B5A7-883053F7B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0093D0-DAF9-4540-A629-42026CD4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55E491-AD3E-4486-8FEA-4E6DF9A3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A24361-E3D8-4634-9FE9-D9A8E04F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09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5790EB-B505-4C26-AE9C-C0927C66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F803B3-64E9-490B-AA5E-2BF54CCB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5601C3-2B7D-4B52-8684-4BE88F99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3ADEC2-195E-4639-9DC6-FD63704F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7D6B14-46C2-47DB-B7EF-14004232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1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1FBF8A-17AF-4469-AA5E-C493552A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BDC9DD-D53E-4CBB-B293-C4156FCC1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BBA20C-74D3-4F8A-B31B-97F449C3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88C696-D70C-4F1C-A9CF-5C20847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71AAA9-27A6-481E-BB0D-21A62A52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10BBF1-91AA-4B6B-A6AB-C6713C03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DC56B7-37DB-42C3-891E-A409F1EE2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2B2539-47DB-486E-8CFC-57F61194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BB4D6E-C161-4B30-9D4E-FD532DA1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7764E6-00B0-40D3-A6C9-8F1B880C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BC1BE7-AE9A-47C9-B6A5-8C3157E0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22344-AD8A-4710-9699-E61784DA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F04E9B-ED1C-4CB5-9B53-009649F84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884EB2-C4ED-46A3-8255-9A89917FB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FC8C9F-01D0-4CDF-A7C3-9F29E3BF0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689E7D-019A-47C1-81C3-6EDA312D6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02020B-9305-4600-A521-28281715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DAE53D4-23B3-471B-96CA-0657E931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271ADD-FD02-4C33-A21F-683AFD96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1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B5DF6D5-AB93-4721-A16E-C3BED5312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F158D66-D5D6-403E-B91A-FC71421DCD8C}"/>
              </a:ext>
            </a:extLst>
          </p:cNvPr>
          <p:cNvSpPr/>
          <p:nvPr userDrawn="1"/>
        </p:nvSpPr>
        <p:spPr>
          <a:xfrm>
            <a:off x="295275" y="295034"/>
            <a:ext cx="11601450" cy="6267932"/>
          </a:xfrm>
          <a:prstGeom prst="rect">
            <a:avLst/>
          </a:prstGeom>
          <a:solidFill>
            <a:schemeClr val="bg1"/>
          </a:solidFill>
          <a:ln>
            <a:solidFill>
              <a:srgbClr val="FF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4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DD64F4-5B14-4C30-B3A3-8739DEEC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D2DB07-ED21-4594-81AF-FD4E68D3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887399-3AF9-4087-ABF7-927F7CAD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6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F12F0-B4C2-40D3-BEA4-549E7407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3D4997-3F26-4455-A6D4-B251D0BB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B863BC-8280-400B-8BB5-DD81623D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67522F-2DAB-4E65-8208-5001662C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C9F56D-2F2B-4C9E-B9E2-9AC99B22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541950-3D89-4318-A9DB-7078AD24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86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725B4-AE27-471C-903E-8CD10A44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62E1789-DB03-48DA-BC31-8BC00D88A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EFEA0B-DE42-4CBC-A667-581F0C05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581540-6C8A-4E2E-91F4-05B4F6B6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89F62-8AEC-4630-B645-EC96CBD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04569A-8BC6-4D2B-985F-F7219C01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3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F2C0183-E2AC-4E2A-97A1-C3DA0EAA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DCA981-FB91-4C7A-928D-801757B7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24E4D-C9CB-40E5-9192-BCC6851D4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8267-233E-4940-AA7E-CBB5FD497D29}" type="datetimeFigureOut">
              <a:rPr lang="zh-CN" altLang="en-US" smtClean="0"/>
              <a:pPr/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8E326C-2F8B-41B6-BF53-8A8B63274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B51F4A-97EF-4FFF-A2CD-48D99EA95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FD14-D266-4739-88D1-3CC850163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3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microsoft.com/office/2007/relationships/media" Target="../media/media1.mp3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p3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D0AF728-B031-4116-9C71-A1BD8A5C82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E89059A-BC9A-48C8-AC35-4EE11DB1F426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A7567CC-79AD-4257-972A-E3F781B1DE87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E9628B8-7E8B-45BA-AF37-93C55FE1D6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934422">
            <a:off x="934911" y="4052993"/>
            <a:ext cx="1238156" cy="220637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911A52-D672-4B28-8414-639F373D1C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65578" flipH="1">
            <a:off x="10023021" y="4053429"/>
            <a:ext cx="1238156" cy="220637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7EA63CEF-C11F-45E3-A90A-265FBB73F223}"/>
              </a:ext>
            </a:extLst>
          </p:cNvPr>
          <p:cNvSpPr/>
          <p:nvPr/>
        </p:nvSpPr>
        <p:spPr>
          <a:xfrm>
            <a:off x="1645523" y="2437183"/>
            <a:ext cx="88344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0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zh-CN" sz="9600" b="0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b="0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zh-CN" sz="9600" b="0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b="0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9600" b="0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b="0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endParaRPr lang="zh-CN" altLang="en-US" sz="9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PA_直接连接符 34">
            <a:extLst>
              <a:ext uri="{FF2B5EF4-FFF2-40B4-BE49-F238E27FC236}">
                <a16:creationId xmlns:a16="http://schemas.microsoft.com/office/drawing/2014/main" id="{A76ED899-A83F-492F-8F11-824E3CDD946F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4059852" y="4400174"/>
            <a:ext cx="407229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8F5494E1-6307-4C01-A91E-9AE1391A76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979782" y="-888017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537FAC-32E3-432E-82C1-4A512BF7129A}"/>
              </a:ext>
            </a:extLst>
          </p:cNvPr>
          <p:cNvSpPr txBox="1"/>
          <p:nvPr/>
        </p:nvSpPr>
        <p:spPr>
          <a:xfrm>
            <a:off x="3670852" y="1152939"/>
            <a:ext cx="446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61</a:t>
            </a:r>
          </a:p>
        </p:txBody>
      </p:sp>
    </p:spTree>
    <p:extLst>
      <p:ext uri="{BB962C8B-B14F-4D97-AF65-F5344CB8AC3E}">
        <p14:creationId xmlns:p14="http://schemas.microsoft.com/office/powerpoint/2010/main" val="13019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500">
        <p14:vortex dir="r"/>
      </p:transition>
    </mc:Choice>
    <mc:Fallback xmlns="">
      <p:transition spd="slow" advTm="5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26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9" grpId="0" animBg="1"/>
      <p:bldP spid="27" grpId="0" animBg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5288" y="2843561"/>
            <a:ext cx="3616712" cy="36167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0909317" flipH="1">
            <a:off x="5084946" y="726459"/>
            <a:ext cx="4899102" cy="279957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51927" y="1055653"/>
            <a:ext cx="6040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“</a:t>
            </a:r>
            <a:r>
              <a:rPr kumimoji="0" lang="fr-FR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Cái</a:t>
            </a:r>
            <a:r>
              <a:rPr kumimoji="0" lang="fr-FR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mùa</a:t>
            </a:r>
            <a:r>
              <a:rPr kumimoji="0" lang="fr-FR" sz="3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xuân</a:t>
            </a:r>
            <a:r>
              <a:rPr kumimoji="0" lang="fr-FR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thần</a:t>
            </a:r>
            <a:r>
              <a:rPr kumimoji="0" lang="fr-FR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thánh</a:t>
            </a:r>
            <a:r>
              <a:rPr kumimoji="0" lang="fr-FR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kumimoji="0" lang="fr-FR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tôi</a:t>
            </a:r>
            <a:r>
              <a:rPr kumimoji="0" lang="fr-FR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8864" y="1955188"/>
            <a:ext cx="6913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giả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nhận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sức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th.liêng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kì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diệu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mùa</a:t>
            </a:r>
            <a:r>
              <a:rPr kumimoji="0" lang="fr-FR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xuân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đất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Bắc.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9876" y="857051"/>
            <a:ext cx="10708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rằm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tháng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giêng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0764" y="2169179"/>
            <a:ext cx="10708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ừ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ình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2305" y="3191373"/>
            <a:ext cx="90383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Miêu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1251" y="4548105"/>
            <a:ext cx="90383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nhạy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TN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5738DFE-F2E0-491A-976D-074A2C854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3D612B1-6AA8-45CC-BB55-C8E42FCAA3F2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FC2625-8D1B-473D-8DC2-54DFB6FD7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121" y="5166288"/>
            <a:ext cx="6802123" cy="108240"/>
          </a:xfrm>
          <a:prstGeom prst="rect">
            <a:avLst/>
          </a:prstGeom>
        </p:spPr>
      </p:pic>
      <p:grpSp>
        <p:nvGrpSpPr>
          <p:cNvPr id="4" name="组合 4">
            <a:extLst>
              <a:ext uri="{FF2B5EF4-FFF2-40B4-BE49-F238E27FC236}">
                <a16:creationId xmlns:a16="http://schemas.microsoft.com/office/drawing/2014/main" id="{D6AD2537-6129-45D2-B428-4BAACFF5638C}"/>
              </a:ext>
            </a:extLst>
          </p:cNvPr>
          <p:cNvGrpSpPr/>
          <p:nvPr/>
        </p:nvGrpSpPr>
        <p:grpSpPr>
          <a:xfrm>
            <a:off x="5032158" y="1528763"/>
            <a:ext cx="2127684" cy="2351566"/>
            <a:chOff x="4922175" y="1528763"/>
            <a:chExt cx="2347650" cy="259467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9E87DCA-38CB-41F1-8D2D-0EAA3967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09146B4-8A00-4630-8EF8-F96E7885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8569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D8A1A66-1C81-43D8-8759-51004D09E4F6}"/>
              </a:ext>
            </a:extLst>
          </p:cNvPr>
          <p:cNvSpPr/>
          <p:nvPr/>
        </p:nvSpPr>
        <p:spPr>
          <a:xfrm>
            <a:off x="5367457" y="2022167"/>
            <a:ext cx="14570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6600" b="1" dirty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III.</a:t>
            </a:r>
            <a:endParaRPr lang="zh-CN" altLang="en-US" sz="3200" b="1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17C0B46-E1AC-406E-A594-907FED29012D}"/>
              </a:ext>
            </a:extLst>
          </p:cNvPr>
          <p:cNvSpPr txBox="1"/>
          <p:nvPr/>
        </p:nvSpPr>
        <p:spPr>
          <a:xfrm>
            <a:off x="2274849" y="3839411"/>
            <a:ext cx="7973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Tổng</a:t>
            </a:r>
            <a:r>
              <a:rPr lang="en-US" altLang="zh-CN" sz="8000" dirty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kết</a:t>
            </a:r>
            <a:endParaRPr lang="zh-CN" altLang="en-US" sz="8000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DD04700-8BE9-42C8-8982-03908504E35F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73330"/>
      </p:ext>
    </p:extLst>
  </p:cSld>
  <p:clrMapOvr>
    <a:masterClrMapping/>
  </p:clrMapOvr>
  <p:transition spd="slow" advTm="4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2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24468" y="769434"/>
            <a:ext cx="11032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23">
            <a:extLst>
              <a:ext uri="{FF2B5EF4-FFF2-40B4-BE49-F238E27FC236}">
                <a16:creationId xmlns:a16="http://schemas.microsoft.com/office/drawing/2014/main" id="{64D03BC3-B632-4F28-8A09-830FA3EEA4DB}"/>
              </a:ext>
            </a:extLst>
          </p:cNvPr>
          <p:cNvGrpSpPr/>
          <p:nvPr/>
        </p:nvGrpSpPr>
        <p:grpSpPr>
          <a:xfrm>
            <a:off x="1065336" y="2107581"/>
            <a:ext cx="819220" cy="845941"/>
            <a:chOff x="4922175" y="1528763"/>
            <a:chExt cx="2347650" cy="2594678"/>
          </a:xfrm>
        </p:grpSpPr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D2ED5DFC-2D27-4D6A-9401-6395599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id="{6CDDF46D-2835-46F3-9E41-6B5B2F8D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04584" y="2159621"/>
            <a:ext cx="8868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Mạch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lôi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say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23">
            <a:extLst>
              <a:ext uri="{FF2B5EF4-FFF2-40B4-BE49-F238E27FC236}">
                <a16:creationId xmlns:a16="http://schemas.microsoft.com/office/drawing/2014/main" id="{64D03BC3-B632-4F28-8A09-830FA3EEA4DB}"/>
              </a:ext>
            </a:extLst>
          </p:cNvPr>
          <p:cNvGrpSpPr/>
          <p:nvPr/>
        </p:nvGrpSpPr>
        <p:grpSpPr>
          <a:xfrm>
            <a:off x="1039317" y="3397405"/>
            <a:ext cx="819220" cy="845941"/>
            <a:chOff x="4922175" y="1528763"/>
            <a:chExt cx="2347650" cy="2594678"/>
          </a:xfrm>
        </p:grpSpPr>
        <p:pic>
          <p:nvPicPr>
            <p:cNvPr id="8" name="图片 21">
              <a:extLst>
                <a:ext uri="{FF2B5EF4-FFF2-40B4-BE49-F238E27FC236}">
                  <a16:creationId xmlns:a16="http://schemas.microsoft.com/office/drawing/2014/main" id="{D2ED5DFC-2D27-4D6A-9401-6395599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9" name="图片 22">
              <a:extLst>
                <a:ext uri="{FF2B5EF4-FFF2-40B4-BE49-F238E27FC236}">
                  <a16:creationId xmlns:a16="http://schemas.microsoft.com/office/drawing/2014/main" id="{6CDDF46D-2835-46F3-9E41-6B5B2F8D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67773" y="3282180"/>
            <a:ext cx="8868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Lựa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giàu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组合 23">
            <a:extLst>
              <a:ext uri="{FF2B5EF4-FFF2-40B4-BE49-F238E27FC236}">
                <a16:creationId xmlns:a16="http://schemas.microsoft.com/office/drawing/2014/main" id="{64D03BC3-B632-4F28-8A09-830FA3EEA4DB}"/>
              </a:ext>
            </a:extLst>
          </p:cNvPr>
          <p:cNvGrpSpPr/>
          <p:nvPr/>
        </p:nvGrpSpPr>
        <p:grpSpPr>
          <a:xfrm>
            <a:off x="1024449" y="4821914"/>
            <a:ext cx="819220" cy="845941"/>
            <a:chOff x="4922175" y="1528763"/>
            <a:chExt cx="2347650" cy="2594678"/>
          </a:xfrm>
        </p:grpSpPr>
        <p:pic>
          <p:nvPicPr>
            <p:cNvPr id="12" name="图片 21">
              <a:extLst>
                <a:ext uri="{FF2B5EF4-FFF2-40B4-BE49-F238E27FC236}">
                  <a16:creationId xmlns:a16="http://schemas.microsoft.com/office/drawing/2014/main" id="{D2ED5DFC-2D27-4D6A-9401-6395599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13" name="图片 22">
              <a:extLst>
                <a:ext uri="{FF2B5EF4-FFF2-40B4-BE49-F238E27FC236}">
                  <a16:creationId xmlns:a16="http://schemas.microsoft.com/office/drawing/2014/main" id="{6CDDF46D-2835-46F3-9E41-6B5B2F8D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408660" y="4740142"/>
            <a:ext cx="8868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tưởng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phong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độc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đáo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giàu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6" grpId="0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24468" y="769434"/>
            <a:ext cx="11032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fr-FR" sz="3600" b="1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b="1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dung</a:t>
            </a:r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ý </a:t>
            </a:r>
            <a:r>
              <a:rPr lang="fr-FR" sz="3600" b="1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23">
            <a:extLst>
              <a:ext uri="{FF2B5EF4-FFF2-40B4-BE49-F238E27FC236}">
                <a16:creationId xmlns:a16="http://schemas.microsoft.com/office/drawing/2014/main" id="{64D03BC3-B632-4F28-8A09-830FA3EEA4DB}"/>
              </a:ext>
            </a:extLst>
          </p:cNvPr>
          <p:cNvGrpSpPr/>
          <p:nvPr/>
        </p:nvGrpSpPr>
        <p:grpSpPr>
          <a:xfrm>
            <a:off x="1065336" y="2107581"/>
            <a:ext cx="819220" cy="845941"/>
            <a:chOff x="4922175" y="1528763"/>
            <a:chExt cx="2347650" cy="2594678"/>
          </a:xfrm>
        </p:grpSpPr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D2ED5DFC-2D27-4D6A-9401-6395599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id="{6CDDF46D-2835-46F3-9E41-6B5B2F8D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2282" y="2115016"/>
            <a:ext cx="8868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lang="fr-FR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dung</a:t>
            </a:r>
            <a:r>
              <a:rPr lang="fr-FR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đem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vẻ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hương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miền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băc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nỗi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23">
            <a:extLst>
              <a:ext uri="{FF2B5EF4-FFF2-40B4-BE49-F238E27FC236}">
                <a16:creationId xmlns:a16="http://schemas.microsoft.com/office/drawing/2014/main" id="{64D03BC3-B632-4F28-8A09-830FA3EEA4DB}"/>
              </a:ext>
            </a:extLst>
          </p:cNvPr>
          <p:cNvGrpSpPr/>
          <p:nvPr/>
        </p:nvGrpSpPr>
        <p:grpSpPr>
          <a:xfrm>
            <a:off x="1024449" y="4097099"/>
            <a:ext cx="819220" cy="845941"/>
            <a:chOff x="4922175" y="1528763"/>
            <a:chExt cx="2347650" cy="2594678"/>
          </a:xfrm>
        </p:grpSpPr>
        <p:pic>
          <p:nvPicPr>
            <p:cNvPr id="12" name="图片 21">
              <a:extLst>
                <a:ext uri="{FF2B5EF4-FFF2-40B4-BE49-F238E27FC236}">
                  <a16:creationId xmlns:a16="http://schemas.microsoft.com/office/drawing/2014/main" id="{D2ED5DFC-2D27-4D6A-9401-63955993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13" name="图片 22">
              <a:extLst>
                <a:ext uri="{FF2B5EF4-FFF2-40B4-BE49-F238E27FC236}">
                  <a16:creationId xmlns:a16="http://schemas.microsoft.com/office/drawing/2014/main" id="{6CDDF46D-2835-46F3-9E41-6B5B2F8D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797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408660" y="4015327"/>
            <a:ext cx="8868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 </a:t>
            </a:r>
            <a:r>
              <a:rPr lang="fr-FR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fr-FR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gắn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thịt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hương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xứ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sở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cỉa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hương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6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1CDBD-21D1-424A-B922-2B7AE8E90963}"/>
              </a:ext>
            </a:extLst>
          </p:cNvPr>
          <p:cNvSpPr txBox="1"/>
          <p:nvPr/>
        </p:nvSpPr>
        <p:spPr>
          <a:xfrm>
            <a:off x="3246783" y="2345634"/>
            <a:ext cx="655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I,III</a:t>
            </a:r>
          </a:p>
        </p:txBody>
      </p:sp>
    </p:spTree>
    <p:extLst>
      <p:ext uri="{BB962C8B-B14F-4D97-AF65-F5344CB8AC3E}">
        <p14:creationId xmlns:p14="http://schemas.microsoft.com/office/powerpoint/2010/main" val="370722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5738DFE-F2E0-491A-976D-074A2C8545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3D612B1-6AA8-45CC-BB55-C8E42FCAA3F2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FC2625-8D1B-473D-8DC2-54DFB6FD7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121" y="5166288"/>
            <a:ext cx="6802123" cy="10824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6AD2537-6129-45D2-B428-4BAACFF5638C}"/>
              </a:ext>
            </a:extLst>
          </p:cNvPr>
          <p:cNvGrpSpPr/>
          <p:nvPr/>
        </p:nvGrpSpPr>
        <p:grpSpPr>
          <a:xfrm>
            <a:off x="5032158" y="1528763"/>
            <a:ext cx="2127684" cy="2351566"/>
            <a:chOff x="4922175" y="1528763"/>
            <a:chExt cx="2347650" cy="259467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9E87DCA-38CB-41F1-8D2D-0EAA3967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09146B4-8A00-4630-8EF8-F96E7885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8569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D8A1A66-1C81-43D8-8759-51004D09E4F6}"/>
              </a:ext>
            </a:extLst>
          </p:cNvPr>
          <p:cNvSpPr/>
          <p:nvPr/>
        </p:nvSpPr>
        <p:spPr>
          <a:xfrm>
            <a:off x="5367457" y="2022167"/>
            <a:ext cx="14570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6600" b="1" dirty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I.</a:t>
            </a:r>
            <a:endParaRPr lang="zh-CN" altLang="en-US" sz="3200" b="1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17C0B46-E1AC-406E-A594-907FED29012D}"/>
              </a:ext>
            </a:extLst>
          </p:cNvPr>
          <p:cNvSpPr txBox="1"/>
          <p:nvPr/>
        </p:nvSpPr>
        <p:spPr>
          <a:xfrm>
            <a:off x="2274849" y="3839411"/>
            <a:ext cx="7973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Tìm</a:t>
            </a:r>
            <a:r>
              <a:rPr lang="en-US" altLang="zh-CN" sz="8000" dirty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hiểu</a:t>
            </a:r>
            <a:r>
              <a:rPr lang="en-US" altLang="zh-CN" sz="8000" dirty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chung</a:t>
            </a:r>
            <a:endParaRPr lang="zh-CN" altLang="en-US" sz="8000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DD04700-8BE9-42C8-8982-03908504E35F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73330"/>
      </p:ext>
    </p:extLst>
  </p:cSld>
  <p:clrMapOvr>
    <a:masterClrMapping/>
  </p:clrMapOvr>
  <p:transition spd="slow" advTm="4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2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5B7ED085-1ADA-4C41-9667-8370C93C9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454" y="5894475"/>
            <a:ext cx="1280241" cy="622191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58208" y="1021660"/>
            <a:ext cx="2587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Kết quả hình ảnh cho vũ bằ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4608" y="1802276"/>
            <a:ext cx="2364601" cy="3190876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4400" y="2556812"/>
            <a:ext cx="7973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Vũ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(1913-1984),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HN.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32986" y="3634763"/>
            <a:ext cx="7973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sở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tr.ngắn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5B7ED085-1ADA-4C41-9667-8370C93C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454" y="5894475"/>
            <a:ext cx="1280241" cy="622191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9862" y="747129"/>
            <a:ext cx="2564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fr-FR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fr-FR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59366" y="4873080"/>
            <a:ext cx="57763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PTBĐ: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92459" y="1813928"/>
            <a:ext cx="62669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fr-FR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fr-FR" sz="3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xứ</a:t>
            </a:r>
            <a:r>
              <a:rPr kumimoji="0" lang="fr-FR" sz="3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Trích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tuỳ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bút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bút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mười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Kết quả hình ảnh cho thương nhớ mươi hai"/>
          <p:cNvPicPr>
            <a:picLocks noChangeAspect="1" noChangeArrowheads="1"/>
          </p:cNvPicPr>
          <p:nvPr/>
        </p:nvPicPr>
        <p:blipFill>
          <a:blip r:embed="rId4"/>
          <a:srcRect l="4802" t="3771" r="7127" b="4115"/>
          <a:stretch>
            <a:fillRect/>
          </a:stretch>
        </p:blipFill>
        <p:spPr bwMode="auto">
          <a:xfrm>
            <a:off x="7872761" y="613318"/>
            <a:ext cx="3691053" cy="5720575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18477" y="3154868"/>
            <a:ext cx="621494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fr-FR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kumimoji="0" lang="fr-FR" sz="3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fr-FR" sz="3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fr-FR" sz="3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fr-FR" sz="3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fr-FR" sz="3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fr-FR" sz="3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fr-FR" sz="3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vùng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kiểm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soát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ĩ</a:t>
            </a:r>
            <a:r>
              <a:rPr kumimoji="0" lang="fr-FR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guỵ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lang="fr-FR" sz="3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Bắc.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2839" y="613310"/>
            <a:ext cx="8508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6633" y="2163333"/>
            <a:ext cx="7649737" cy="66907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0613" y="3207829"/>
            <a:ext cx="7649737" cy="66907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giêng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8047" y="4185420"/>
            <a:ext cx="7649737" cy="66907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13437" y="2129881"/>
            <a:ext cx="702526" cy="680224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9720" y="3196679"/>
            <a:ext cx="702526" cy="680224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20871" y="4177988"/>
            <a:ext cx="702526" cy="680224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91853" y="219679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99287" y="42560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99288" y="326359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6535" y="5280323"/>
            <a:ext cx="9976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liên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chặt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chẽ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dòng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xúc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hồi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tưởng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0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giả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0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380" y="899529"/>
            <a:ext cx="1006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5738DFE-F2E0-491A-976D-074A2C854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3D612B1-6AA8-45CC-BB55-C8E42FCAA3F2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FC2625-8D1B-473D-8DC2-54DFB6FD7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121" y="5166288"/>
            <a:ext cx="6802123" cy="108240"/>
          </a:xfrm>
          <a:prstGeom prst="rect">
            <a:avLst/>
          </a:prstGeom>
        </p:spPr>
      </p:pic>
      <p:grpSp>
        <p:nvGrpSpPr>
          <p:cNvPr id="4" name="组合 4">
            <a:extLst>
              <a:ext uri="{FF2B5EF4-FFF2-40B4-BE49-F238E27FC236}">
                <a16:creationId xmlns:a16="http://schemas.microsoft.com/office/drawing/2014/main" id="{D6AD2537-6129-45D2-B428-4BAACFF5638C}"/>
              </a:ext>
            </a:extLst>
          </p:cNvPr>
          <p:cNvGrpSpPr/>
          <p:nvPr/>
        </p:nvGrpSpPr>
        <p:grpSpPr>
          <a:xfrm>
            <a:off x="5032158" y="1528763"/>
            <a:ext cx="2127684" cy="2351566"/>
            <a:chOff x="4922175" y="1528763"/>
            <a:chExt cx="2347650" cy="259467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9E87DCA-38CB-41F1-8D2D-0EAA3967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2175" y="1528763"/>
              <a:ext cx="2347650" cy="23532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09146B4-8A00-4630-8EF8-F96E7885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8569" y="3219293"/>
              <a:ext cx="1860406" cy="904148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D8A1A66-1C81-43D8-8759-51004D09E4F6}"/>
              </a:ext>
            </a:extLst>
          </p:cNvPr>
          <p:cNvSpPr/>
          <p:nvPr/>
        </p:nvSpPr>
        <p:spPr>
          <a:xfrm>
            <a:off x="5367457" y="2022167"/>
            <a:ext cx="14570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CN" sz="6600" b="1" dirty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II.</a:t>
            </a:r>
            <a:endParaRPr lang="zh-CN" altLang="en-US" sz="3200" b="1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17C0B46-E1AC-406E-A594-907FED29012D}"/>
              </a:ext>
            </a:extLst>
          </p:cNvPr>
          <p:cNvSpPr txBox="1"/>
          <p:nvPr/>
        </p:nvSpPr>
        <p:spPr>
          <a:xfrm>
            <a:off x="2274849" y="3839411"/>
            <a:ext cx="7973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</a:t>
            </a:r>
            <a:r>
              <a:rPr lang="en-US" altLang="zh-CN" sz="8000" dirty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hiểu</a:t>
            </a:r>
            <a:r>
              <a:rPr lang="en-US" altLang="zh-CN" sz="8000" dirty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8000" dirty="0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5F5E5F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bản</a:t>
            </a:r>
            <a:endParaRPr lang="zh-CN" altLang="en-US" sz="8000" dirty="0">
              <a:solidFill>
                <a:srgbClr val="5F5E5F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DD04700-8BE9-42C8-8982-03908504E35F}"/>
              </a:ext>
            </a:extLst>
          </p:cNvPr>
          <p:cNvSpPr/>
          <p:nvPr/>
        </p:nvSpPr>
        <p:spPr>
          <a:xfrm>
            <a:off x="1099414" y="915244"/>
            <a:ext cx="9993172" cy="5027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73330"/>
      </p:ext>
    </p:extLst>
  </p:cSld>
  <p:clrMapOvr>
    <a:masterClrMapping/>
  </p:clrMapOvr>
  <p:transition spd="slow" advTm="4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2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6770" y="724829"/>
            <a:ext cx="88429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fr-FR" sz="3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ùa</a:t>
            </a:r>
            <a:r>
              <a:rPr kumimoji="0" lang="fr-FR" sz="3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2458" y="1724723"/>
            <a:ext cx="107163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Ai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non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đừng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bướm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đừng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thăng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trăng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đừng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gió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ai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cấm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fr-FR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kumimoji="0" lang="fr-FR" sz="4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11043" y="3036851"/>
            <a:ext cx="10716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fr-FR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iệp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điệp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điệp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kiểu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0781" y="3891778"/>
            <a:ext cx="10716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8214" y="4746704"/>
            <a:ext cx="107163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nâng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niu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trân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thuỷ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chung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624469"/>
            <a:ext cx="11333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3639" y="1524001"/>
            <a:ext cx="93038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40261" y="3440564"/>
          <a:ext cx="9710236" cy="259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8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62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62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62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quán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624469"/>
            <a:ext cx="11333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fr-FR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4995" y="1546305"/>
            <a:ext cx="113333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fr-FR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fr-FR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điệp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chấm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lửng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cuối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70872" y="2356627"/>
            <a:ext cx="9958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Nhấn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điển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mùa</a:t>
            </a:r>
            <a:r>
              <a:rPr kumimoji="0" lang="fr-FR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xuân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</a:t>
            </a:r>
            <a:r>
              <a:rPr kumimoji="0" lang="fr-FR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1896" y="3624149"/>
            <a:ext cx="103074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Gợi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1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bức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tranh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xuân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kumimoji="0" lang="fr-FR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khí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cảnh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sắc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hài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hoà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nên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1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riêng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mùa</a:t>
            </a:r>
            <a:r>
              <a:rPr kumimoji="0" lang="fr-FR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xuân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đất</a:t>
            </a:r>
            <a:r>
              <a:rPr kumimoji="0" lang="fr-FR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Bắc.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矢量图课件pp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640</Words>
  <Application>Microsoft Office PowerPoint</Application>
  <PresentationFormat>Widescreen</PresentationFormat>
  <Paragraphs>61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Arial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清新矢量图课件ppt</dc:title>
  <dc:creator>lenovo</dc:creator>
  <cp:lastModifiedBy>DELL</cp:lastModifiedBy>
  <cp:revision>466</cp:revision>
  <dcterms:created xsi:type="dcterms:W3CDTF">2017-07-19T02:39:21Z</dcterms:created>
  <dcterms:modified xsi:type="dcterms:W3CDTF">2021-12-23T08:53:35Z</dcterms:modified>
</cp:coreProperties>
</file>